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59"/>
  </p:notesMasterIdLst>
  <p:sldIdLst>
    <p:sldId id="256" r:id="rId3"/>
    <p:sldId id="257" r:id="rId4"/>
    <p:sldId id="328" r:id="rId5"/>
    <p:sldId id="325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71" r:id="rId26"/>
    <p:sldId id="260" r:id="rId27"/>
    <p:sldId id="299" r:id="rId28"/>
    <p:sldId id="324" r:id="rId29"/>
    <p:sldId id="261" r:id="rId30"/>
    <p:sldId id="262" r:id="rId31"/>
    <p:sldId id="264" r:id="rId32"/>
    <p:sldId id="329" r:id="rId33"/>
    <p:sldId id="323" r:id="rId34"/>
    <p:sldId id="267" r:id="rId35"/>
    <p:sldId id="268" r:id="rId36"/>
    <p:sldId id="291" r:id="rId37"/>
    <p:sldId id="269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0" r:id="rId47"/>
    <p:sldId id="341" r:id="rId48"/>
    <p:sldId id="342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52"/>
    <p:restoredTop sz="94932"/>
  </p:normalViewPr>
  <p:slideViewPr>
    <p:cSldViewPr snapToGrid="0" snapToObjects="1">
      <p:cViewPr varScale="1">
        <p:scale>
          <a:sx n="79" d="100"/>
          <a:sy n="79" d="100"/>
        </p:scale>
        <p:origin x="240" y="10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5CE061-9FE7-1FB7-7684-1064BF1CD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72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6149F-05F0-40D9-267B-1630B3C2D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53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C09327-8C20-DCB3-033E-9980E62E5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391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DD4A0-5593-12BC-A1EB-182EA0ED1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626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969770-AD5B-BACD-48F3-AC251D29D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993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B455BB-7FA6-D3E1-291A-12E298A39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543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863CFD-0CF0-1791-A9CF-128A1BA5D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615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726283-AFBD-2DA5-2EE1-04754A966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916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F23F7F-235B-5D7F-8C07-7D42B41D7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774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05FF35-7AB8-A2B7-06A0-6814829C8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268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798CAA-2B1E-67B2-01CB-C83984958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818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F2311E-D920-A002-850C-8A00B7E25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340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7DD202-DFBE-49FB-1E32-EF7B58542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87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33698F-8FDA-715B-6E6B-D9F235F47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8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EE6055-D685-C437-3BFB-6D0BBA6E7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67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945526" y="3133093"/>
            <a:ext cx="11452388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Can Open Windows!”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“I Will Pray, Give, And Go!”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“I Will Open All The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FB7BD80-EF30-0FBD-37B7-C6975366BEE4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654961" y="299459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1024600" y="3779422"/>
            <a:ext cx="101428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“I Will Pray, Give, And Go!”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69B0AA7-D39A-21C5-2A95-B864062C762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48436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country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4762204" y="3643371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Tuva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Tuna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Tuba</a:t>
            </a: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47048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50751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country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16080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Tuva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was the little boy’s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name in our Missions Story?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4689781" y="3479341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Timon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Tiger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Tyler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143970" y="3628955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6015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What was the little boy’s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name in our Missions Story?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300792" y="4413781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Tyler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How old was Tyler when 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started praying for Tuva?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4822137" y="3629812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Four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Five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Six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248386" y="3698133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How old was Tyler when 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started praying for Tuva?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017418" y="4482959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Five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Did Tyler eventually get to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visit Tuva?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5310444" y="3744431"/>
            <a:ext cx="107127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36453" y="377942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Did Tyler eventually get to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visit Tuva?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522985" y="456425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5145043" y="3640395"/>
            <a:ext cx="107127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Yes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No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FD335-B324-7A98-BC51-BD43A27EBCDD}"/>
              </a:ext>
            </a:extLst>
          </p:cNvPr>
          <p:cNvSpPr txBox="1"/>
          <p:nvPr/>
        </p:nvSpPr>
        <p:spPr>
          <a:xfrm>
            <a:off x="483862" y="816426"/>
            <a:ext cx="11565383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Can every child be a part of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opening windows?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554910" y="377942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323942" y="456425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Yes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B9F59-D224-263B-D486-8790C594B657}"/>
              </a:ext>
            </a:extLst>
          </p:cNvPr>
          <p:cNvSpPr txBox="1"/>
          <p:nvPr/>
        </p:nvSpPr>
        <p:spPr>
          <a:xfrm>
            <a:off x="483862" y="816426"/>
            <a:ext cx="11565383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Can every child be a part of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opening windows?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3965369" y="387175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Playing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Painting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Praying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587B1-B588-DDC2-C94F-FA2E1419F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252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953182" y="414954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722214" y="493437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Praying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311063" y="3871753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Giving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Paying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Tithing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09454" y="40338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78486" y="48186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Giving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011411" y="3871754"/>
            <a:ext cx="66324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Flying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Traveling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Going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22971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28336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“We Can Open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By ___________.”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097368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Going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048186" y="343189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Window 1:44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* Mark 4:12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Matthew 24:14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668236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437268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Matthew 24:14</a:t>
            </a: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277959-74FF-2857-952F-6219F0A23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48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BD2045-AB48-EFC6-0534-BA580E793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162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F574F5-F0E4-B1BD-898E-C25418897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257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F65DEA-8E6A-991B-DA00-ED34C367D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927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17674</TotalTime>
  <Words>393</Words>
  <Application>Microsoft Macintosh PowerPoint</Application>
  <PresentationFormat>Widescreen</PresentationFormat>
  <Paragraphs>97</Paragraphs>
  <Slides>56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Miller</cp:lastModifiedBy>
  <cp:revision>517</cp:revision>
  <cp:lastPrinted>2019-11-14T18:31:14Z</cp:lastPrinted>
  <dcterms:modified xsi:type="dcterms:W3CDTF">2025-04-17T18:39:54Z</dcterms:modified>
</cp:coreProperties>
</file>